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3"/>
  </p:notesMasterIdLst>
  <p:handoutMasterIdLst>
    <p:handoutMasterId r:id="rId14"/>
  </p:handoutMasterIdLst>
  <p:sldIdLst>
    <p:sldId id="1604" r:id="rId3"/>
    <p:sldId id="1612" r:id="rId4"/>
    <p:sldId id="1607" r:id="rId5"/>
    <p:sldId id="1608" r:id="rId6"/>
    <p:sldId id="1613" r:id="rId7"/>
    <p:sldId id="1610" r:id="rId8"/>
    <p:sldId id="1611" r:id="rId9"/>
    <p:sldId id="1614" r:id="rId10"/>
    <p:sldId id="1605" r:id="rId11"/>
    <p:sldId id="1615"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8"/>
            <p14:sldId id="1613"/>
            <p14:sldId id="1610"/>
            <p14:sldId id="1611"/>
            <p14:sldId id="1614"/>
            <p14:sldId id="1605"/>
            <p14:sldId id="161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42" autoAdjust="0"/>
    <p:restoredTop sz="79927" autoAdjust="0"/>
  </p:normalViewPr>
  <p:slideViewPr>
    <p:cSldViewPr snapToObjects="1">
      <p:cViewPr varScale="1">
        <p:scale>
          <a:sx n="98" d="100"/>
          <a:sy n="98" d="100"/>
        </p:scale>
        <p:origin x="1256" y="192"/>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4/14/18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4/14/18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4/14/18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7764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52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4/14/18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4997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this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to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4/14/18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7</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4/14/18 5:06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42206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6" name="Picture 5">
            <a:extLst>
              <a:ext uri="{FF2B5EF4-FFF2-40B4-BE49-F238E27FC236}">
                <a16:creationId xmlns:a16="http://schemas.microsoft.com/office/drawing/2014/main" id="{288C4777-E37D-5042-A894-B1E572AF56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4/14/18</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3058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through a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4" y="2638328"/>
            <a:ext cx="1460430" cy="1031348"/>
            <a:chOff x="2408484" y="2638328"/>
            <a:chExt cx="1460430" cy="1031348"/>
          </a:xfrm>
        </p:grpSpPr>
        <p:sp>
          <p:nvSpPr>
            <p:cNvPr id="210" name="Rectangle 92"/>
            <p:cNvSpPr>
              <a:spLocks noChangeArrowheads="1"/>
            </p:cNvSpPr>
            <p:nvPr/>
          </p:nvSpPr>
          <p:spPr bwMode="auto">
            <a:xfrm>
              <a:off x="2408484" y="3387163"/>
              <a:ext cx="146043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RESOURCE GROUP</a:t>
              </a:r>
              <a:endParaRPr lang="en-US" altLang="en-US" sz="1836" dirty="0">
                <a:solidFill>
                  <a:schemeClr val="bg1"/>
                </a:solidFill>
              </a:endParaRPr>
            </a:p>
          </p:txBody>
        </p:sp>
        <p:sp>
          <p:nvSpPr>
            <p:cNvPr id="211" name="Rectangle 93"/>
            <p:cNvSpPr>
              <a:spLocks noChangeArrowheads="1"/>
            </p:cNvSpPr>
            <p:nvPr/>
          </p:nvSpPr>
          <p:spPr bwMode="auto">
            <a:xfrm>
              <a:off x="2976789" y="3387163"/>
              <a:ext cx="65" cy="28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sp>
        <p:nvSpPr>
          <p:cNvPr id="111" name="Rectangle 92">
            <a:extLst>
              <a:ext uri="{FF2B5EF4-FFF2-40B4-BE49-F238E27FC236}">
                <a16:creationId xmlns:a16="http://schemas.microsoft.com/office/drawing/2014/main" id="{01DA3418-DE1E-7F4E-9833-051D9ADBBF84}"/>
              </a:ext>
            </a:extLst>
          </p:cNvPr>
          <p:cNvSpPr>
            <a:spLocks noChangeArrowheads="1"/>
          </p:cNvSpPr>
          <p:nvPr/>
        </p:nvSpPr>
        <p:spPr bwMode="auto">
          <a:xfrm>
            <a:off x="2408484" y="3387163"/>
            <a:ext cx="146043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RESOURCE GROUP</a:t>
            </a:r>
            <a:endParaRPr lang="en-US" altLang="en-US" sz="1836" dirty="0">
              <a:solidFill>
                <a:schemeClr val="bg1"/>
              </a:solidFill>
            </a:endParaRPr>
          </a:p>
        </p:txBody>
      </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Functions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dirty="0">
                <a:solidFill>
                  <a:schemeClr val="bg1"/>
                </a:solidFill>
              </a:rPr>
              <a:t>Demo time!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1246</Words>
  <Application>Microsoft Macintosh PowerPoint</Application>
  <PresentationFormat>Custom</PresentationFormat>
  <Paragraphs>100</Paragraphs>
  <Slides>10</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MS PGothic</vt:lpstr>
      <vt:lpstr>Arial</vt:lpstr>
      <vt:lpstr>Calibri</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Resource Group</vt:lpstr>
      <vt:lpstr>Deployment</vt:lpstr>
      <vt:lpstr>JSON files—simpler than they look Schema, content version, parameters, variables, resources, and outputs</vt:lpstr>
      <vt:lpstr>Template Functions</vt:lpstr>
      <vt:lpstr>Getting started with Azure templates </vt:lpstr>
      <vt:lpstr>Demo time! </vt:lpstr>
      <vt:lpstr>Let’s code! </vt:lpstr>
    </vt:vector>
  </TitlesOfParts>
  <Manager/>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2018-04-21T08:02:08Z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mabenoit@microsoft.com</vt:lpwstr>
  </property>
  <property fmtid="{D5CDD505-2E9C-101B-9397-08002B2CF9AE}" pid="5" name="MSIP_Label_f42aa342-8706-4288-bd11-ebb85995028c_SetDate">
    <vt:lpwstr>2017-11-07T23:36:34.1964070Z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